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5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53" d="100"/>
          <a:sy n="53" d="100"/>
        </p:scale>
        <p:origin x="120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2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4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9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6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18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79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8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79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33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87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2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61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45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61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6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8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2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4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9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F08C-E09A-476F-BE3E-700A522C88E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886D-8FDA-428F-9FDA-D3308158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5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7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85" y="1013786"/>
            <a:ext cx="70728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Section 3.7  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Rates of Change in the Natural and Social Sciences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15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2D3702-AAF1-40C6-9994-092D9CF19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463346"/>
            <a:ext cx="8372475" cy="1447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92E391-B525-458A-AB0F-2E4EDDBE0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468" y="2584501"/>
            <a:ext cx="72390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9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944B80-2043-4358-B39D-B510D652C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950" y="253948"/>
            <a:ext cx="6353175" cy="24860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574C66-F8A7-4DE7-A88C-D5440230B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346" y="2739973"/>
            <a:ext cx="653415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24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3348DB-788A-4C3A-B435-DCEE794BD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32" y="593951"/>
            <a:ext cx="6800850" cy="30575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0D3558D-58E7-4B30-824E-713C7AC28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487" y="3802289"/>
            <a:ext cx="28670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5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438102-A64E-4D35-A193-BE9B13A41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08" y="708705"/>
            <a:ext cx="6943725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3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4BE12E-0823-4C04-A8D1-48D7FDF10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22" y="643844"/>
            <a:ext cx="7019925" cy="20288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3FC41D-2BE9-4748-B903-B259F508C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110" y="3037569"/>
            <a:ext cx="2647950" cy="22955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E3445D8-8D24-4359-91B7-6EC642314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3060" y="3136673"/>
            <a:ext cx="551497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0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323D11-EA10-405A-A975-22011C200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085" y="556287"/>
            <a:ext cx="5364480" cy="24917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461B3F-799C-4566-96AB-4E4250044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330" y="3429000"/>
            <a:ext cx="5396139" cy="287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9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5D9FD7-F2FA-4ADA-963D-92BE308CC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827" y="339497"/>
            <a:ext cx="7038975" cy="26955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FFC3EA-5C28-42A7-A348-3C10654DF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27" y="2902176"/>
            <a:ext cx="69627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4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FD3E0C-B07E-4C5B-9C09-59D37785D8EB}"/>
              </a:ext>
            </a:extLst>
          </p:cNvPr>
          <p:cNvGrpSpPr/>
          <p:nvPr/>
        </p:nvGrpSpPr>
        <p:grpSpPr>
          <a:xfrm>
            <a:off x="939800" y="627743"/>
            <a:ext cx="6962775" cy="6867525"/>
            <a:chOff x="939800" y="627743"/>
            <a:chExt cx="6962775" cy="686752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CED986E-1ED5-4469-93F3-6583A5B0F6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9800" y="627743"/>
              <a:ext cx="6858000" cy="3048000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1ACB4DC-9680-44F8-949D-39AF2CDA48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9800" y="3675743"/>
              <a:ext cx="6962775" cy="3819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44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3.05556E-6 -0.14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2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9</cp:revision>
  <dcterms:created xsi:type="dcterms:W3CDTF">2019-07-22T17:45:16Z</dcterms:created>
  <dcterms:modified xsi:type="dcterms:W3CDTF">2019-07-22T21:50:34Z</dcterms:modified>
</cp:coreProperties>
</file>